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245    Y= 20.87-16.51j mS     lengte=8.51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246    Y= 20.57-16.40j mS     lengte=8.54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247    Y= 20.28-16.29j mS     lengte=8.58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248    Y= 19.99-16.18j mS     lengte=8.61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5161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vierde oplossing: L in parallel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5161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vijfde oplossing: C =&gt; open 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245    Y= 20.87-16.51j mS     lengte=8.51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246    Y= 20.57-16.40j mS     lengte=8.54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247    Y= 20.28-16.29j mS     lengte=8.58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248    Y= 19.99-16.18j mS     lengte=8.61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249    Y= 19.71-16.06j mS     lengte=8.65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75       Y= +15.35j mS     lengte=2.60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76       Y= +15.63j mS     lengte=2.64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77       Y= +15.91j mS     lengte=2.67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78       Y= +16.20j mS     lengte=2.71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79       Y= +16.49j mS     lengte=2.74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4" y="539496"/>
            <a:ext cx="1145309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000" b="1" i="0">
                <a:latin typeface="Arial"/>
              </a:rPr>
              <a:t>Smith kaart van de zesde oplossing: C =&gt; kortgeslotren lijn</a:t>
            </a:r>
            <a:endParaRPr sz="30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245    Y= 20.87-16.51j mS     lengte=8.51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246    Y= 20.57-16.40j mS     lengte=8.54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247    Y= 20.28-16.29j mS     lengte=8.58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248    Y= 19.99-16.18j mS     lengte=8.61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Gebruik je Smith kaart om een antenne van 110 Ohm aan te passen aan een coax van 50 Ohm voor een frequentie van 600 MHz (</a:t>
            </a:r>
            <a:r>
              <a:t>λ</a:t>
            </a:r>
            <a:r>
              <a:t>= 25 cm)? Welke verschillende oplossingen zijn er mogelijk?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255       Y= +15.35j mS     lengte=8.85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256       Y= +15.63j mS     lengte=8.89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257       Y= +15.91j mS     lengte=8.92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258       Y= +16.20j mS     lengte=8.96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259       Y= +16.49j mS     lengte=8.99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zevende oplossing: L =&gt; open 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110    Y= 19.44+15.94j mS     lengte=3.82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111    Y= 19.71+16.06j mS     lengte=3.85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112    Y= 19.99+16.18j mS     lengte=3.89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113    Y= 20.28+16.29j mS     lengte=3.92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114    Y= 20.57+16.40j mS     lengte=3.96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280       Y= -16.78j mS     lengte=9.72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281       Y= -16.49j mS     lengte=9.76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282       Y= -16.20j mS     lengte=9.79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283       Y= -15.91j mS     lengte=9.83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284       Y= -15.63j mS     lengte=9.86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4" y="539496"/>
            <a:ext cx="1145309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Smith kaart van de achtste oplossing: L =&gt; Kortgesloten lijn</a:t>
            </a:r>
            <a:endParaRPr sz="2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110    Y= 16.52+20.70j mS     lengte=3.82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111    Y= 16.82+20.94j mS     lengte=3.85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112    Y= 17.14+21.18j mS     lengte=3.89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113    Y= 17.46+21.43j mS     lengte=3.92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114    Y= 17.79+21.67j mS     lengte=3.96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100       Y= -16.78j mS     lengte=3.47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101       Y= -16.49j mS     lengte=3.51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102       Y= -16.20j mS     lengte=3.54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103       Y= -15.91j mS     lengte=3.58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104       Y= -15.63j mS     lengte=3.61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 als functie van de lengte van de open lijn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54" y="539496"/>
            <a:ext cx="1145309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eerste oplossing: C in serie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290  Z= 48.60+39.86j Ohm     lengte=10.07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291  Z= 49.28+40.16j Ohm     lengte=10.10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292  Z= 49.98+40.45j Ohm     lengte=10.14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293  Z= 50.70+40.73j Ohm     lengte=10.17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impedantie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37750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tweede oplossing: L in serie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392019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oplossing: C in parallel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 als admitantie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